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2" r:id="rId3"/>
    <p:sldId id="271" r:id="rId4"/>
    <p:sldId id="303" r:id="rId5"/>
    <p:sldId id="305" r:id="rId6"/>
    <p:sldId id="270" r:id="rId7"/>
    <p:sldId id="269" r:id="rId8"/>
    <p:sldId id="273" r:id="rId9"/>
    <p:sldId id="306" r:id="rId10"/>
    <p:sldId id="274" r:id="rId11"/>
    <p:sldId id="275" r:id="rId12"/>
    <p:sldId id="276" r:id="rId13"/>
    <p:sldId id="290" r:id="rId14"/>
    <p:sldId id="291" r:id="rId15"/>
    <p:sldId id="301" r:id="rId16"/>
    <p:sldId id="300" r:id="rId17"/>
    <p:sldId id="299" r:id="rId18"/>
    <p:sldId id="298" r:id="rId19"/>
    <p:sldId id="297" r:id="rId20"/>
    <p:sldId id="296" r:id="rId21"/>
    <p:sldId id="295" r:id="rId22"/>
    <p:sldId id="292" r:id="rId23"/>
    <p:sldId id="294" r:id="rId24"/>
    <p:sldId id="293" r:id="rId25"/>
    <p:sldId id="30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6.png"/><Relationship Id="rId7" Type="http://schemas.openxmlformats.org/officeDocument/2006/relationships/image" Target="../media/image24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3701" y="2751423"/>
            <a:ext cx="4101007" cy="931790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Century Gothic"/>
                <a:cs typeface="Century Gothic"/>
              </a:rPr>
              <a:t>Movimiento</a:t>
            </a:r>
            <a:r>
              <a:rPr lang="en-US" sz="3600" b="1" dirty="0">
                <a:latin typeface="Century Gothic"/>
                <a:cs typeface="Century Gothic"/>
              </a:rPr>
              <a:t> Familiar Cristiano</a:t>
            </a:r>
            <a:br>
              <a:rPr lang="en-US" sz="3600" b="1" dirty="0">
                <a:latin typeface="Century Gothic"/>
                <a:cs typeface="Century Gothic"/>
              </a:rPr>
            </a:br>
            <a:endParaRPr lang="en-US" sz="3600" b="1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SER Y HACER</a:t>
            </a:r>
          </a:p>
          <a:p>
            <a:r>
              <a:rPr lang="es-ES" sz="2800" b="1" dirty="0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Equipos de </a:t>
            </a:r>
            <a:r>
              <a:rPr lang="es-ES" sz="2800" b="1" dirty="0" err="1">
                <a:solidFill>
                  <a:schemeClr val="tx2">
                    <a:lumMod val="75000"/>
                  </a:schemeClr>
                </a:solidFill>
                <a:latin typeface="Century Gothic"/>
                <a:cs typeface="Century Gothic"/>
              </a:rPr>
              <a:t>MaRes</a:t>
            </a:r>
            <a:endParaRPr lang="es-ES" sz="2800" b="1" dirty="0">
              <a:solidFill>
                <a:schemeClr val="tx2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endParaRPr lang="en-US" sz="20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6408590" y="2326702"/>
            <a:ext cx="2584433" cy="2666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5880" y="101976"/>
            <a:ext cx="38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Logo Ma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5" y="1740587"/>
            <a:ext cx="2537616" cy="33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92" y="-164263"/>
            <a:ext cx="4822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416382"/>
            <a:ext cx="6357937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5" y="5256669"/>
            <a:ext cx="737076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0" y="389198"/>
            <a:ext cx="46577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883" y="1774129"/>
            <a:ext cx="6705600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769" y="2604923"/>
            <a:ext cx="3189429" cy="340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55" y="1212891"/>
            <a:ext cx="3494087" cy="392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8" y="1578768"/>
            <a:ext cx="28051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-115910"/>
            <a:ext cx="774223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84" y="828653"/>
            <a:ext cx="500063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775"/>
            <a:ext cx="89916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48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46113"/>
            <a:ext cx="8266113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462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6" y="332691"/>
            <a:ext cx="9031266" cy="485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628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5" y="562084"/>
            <a:ext cx="8945846" cy="50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33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6" y="586719"/>
            <a:ext cx="7766137" cy="508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57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" y="926925"/>
            <a:ext cx="7965377" cy="46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583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" y="418541"/>
            <a:ext cx="7928824" cy="51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83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28626" y="738805"/>
            <a:ext cx="426801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Brush Script MT" pitchFamily="66" charset="0"/>
              </a:rPr>
              <a:t>Invocación al Espíritu Santo</a:t>
            </a:r>
            <a:endParaRPr lang="es-MX" sz="1400" dirty="0">
              <a:latin typeface="15"/>
            </a:endParaRPr>
          </a:p>
          <a:p>
            <a:pPr algn="ctr"/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Ven, Espíritu Santo, llena los  corazones de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tus fieles y enciende en ellos el fuego de tu amor.</a:t>
            </a:r>
          </a:p>
          <a:p>
            <a:pPr algn="ctr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Envía Señor, tu Espíritu y todas las cosas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Serán creadas y se renovara la faz de la Tierra.</a:t>
            </a:r>
          </a:p>
          <a:p>
            <a:pPr algn="ctr"/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Oh Dios, que has instruido lo corazones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De tus fieles con la luz del Espíritu Santo,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Danos a saber rectamente la verdad según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Tu mismo Espíritu y gozar para siempre de 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Tus consuelos, por Jesucristo nuestro Señor,</a:t>
            </a:r>
          </a:p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Amen.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777424" y="0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" pitchFamily="34" charset="0"/>
                <a:cs typeface="Arial" pitchFamily="34" charset="0"/>
              </a:rPr>
              <a:t>Oraciones</a:t>
            </a:r>
            <a:endParaRPr lang="es-MX" sz="5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572000" y="738805"/>
            <a:ext cx="46596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atin typeface="Brush Script MT" pitchFamily="66" charset="0"/>
              </a:rPr>
              <a:t>Oración a la Sagrada Familia</a:t>
            </a:r>
            <a:endParaRPr lang="es-MX" dirty="0"/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Jesús, María y José,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En ustedes contemplamos el esplendor del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v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erdadero amor, a ustedes confiados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n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os dirigimos.</a:t>
            </a:r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Santa Familia de Nazaret, haz también</a:t>
            </a:r>
            <a:endParaRPr lang="es-MX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de nuestras familiar lugar de comunión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y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cenáculo de oración, autenticas escuelas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d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el Evangelio y pequeñas iglesias domésticas.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Santa Familia de Nazaret, que nunca haya en las 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Familias episodios de violencia, de cerrazón y división,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q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ue quien haya sido herido o escandalizado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s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ea pronto consolado y curado.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Santa Familia de Nazaret, haz tomar conciencia</a:t>
            </a:r>
          </a:p>
          <a:p>
            <a:pPr algn="ctr"/>
            <a:r>
              <a:rPr lang="es-MX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es-MX" sz="1600" dirty="0" smtClean="0">
                <a:latin typeface="Arial" pitchFamily="34" charset="0"/>
                <a:cs typeface="Arial" pitchFamily="34" charset="0"/>
              </a:rPr>
              <a:t> todos del carácter sagrado e inviolable de la familia, de su belleza en el proyecto de Dios.</a:t>
            </a:r>
          </a:p>
          <a:p>
            <a:pPr algn="ctr"/>
            <a:r>
              <a:rPr lang="es-MX" sz="1600" dirty="0" smtClean="0">
                <a:latin typeface="Arial" pitchFamily="34" charset="0"/>
                <a:cs typeface="Arial" pitchFamily="34" charset="0"/>
              </a:rPr>
              <a:t>Jesús, María y José, escuchar  y acoger nuestra súplica.</a:t>
            </a:r>
          </a:p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Amen.</a:t>
            </a:r>
          </a:p>
          <a:p>
            <a:pPr algn="ctr"/>
            <a:endParaRPr lang="es-MX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s-MX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79" y="5331089"/>
            <a:ext cx="779898" cy="104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1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8" y="613126"/>
            <a:ext cx="7941502" cy="49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555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" y="1208965"/>
            <a:ext cx="8080405" cy="438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5974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" y="694574"/>
            <a:ext cx="7932013" cy="491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22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22" y="5403604"/>
            <a:ext cx="690355" cy="9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3" y="-146711"/>
            <a:ext cx="9137614" cy="555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019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26508" r="60922" b="26078"/>
          <a:stretch/>
        </p:blipFill>
        <p:spPr bwMode="auto">
          <a:xfrm>
            <a:off x="1669677" y="694574"/>
            <a:ext cx="6367565" cy="510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358056" y="109799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latin typeface="Arial" pitchFamily="34" charset="0"/>
                <a:cs typeface="Arial" pitchFamily="34" charset="0"/>
              </a:rPr>
              <a:t>Reportes</a:t>
            </a:r>
            <a:endParaRPr lang="es-MX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15589" y="846299"/>
            <a:ext cx="1681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D=DIOCESANO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80233" y="3090446"/>
            <a:ext cx="1290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latin typeface="Arial" pitchFamily="34" charset="0"/>
                <a:cs typeface="Arial" pitchFamily="34" charset="0"/>
              </a:rPr>
              <a:t>S=SECTOR</a:t>
            </a:r>
            <a:endParaRPr lang="es-MX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29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53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7" y="1045975"/>
            <a:ext cx="8249715" cy="470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9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15" y="3862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364147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00833" y="538620"/>
            <a:ext cx="80041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latin typeface="Brush Script MT" pitchFamily="66" charset="0"/>
              </a:rPr>
              <a:t>Irradiar a Cristo</a:t>
            </a:r>
          </a:p>
          <a:p>
            <a:endParaRPr lang="es-MX" dirty="0"/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¡Oh Jesús!, ayúdame a esparcir tu fragancia donde quiera que vaya.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Inunda mi alma de tu Espíritu y vida. Aduéñate tan por completo de mi,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Que toda mi vida sea una irradiación tuya.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Ilumina por mi medio y de tal manera toma posesión de mi, 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Que cada alma con la que yo entre en contacto pueda sentir 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Tu presencia en mi alma.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Que al verme no me ve a mí, sino a Ti en mí.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Permanece en mí. Así resplandeceré con tu mismo resplandor,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Y que mi resplandor sirva de tu luz para los demás.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Mi luz toda de ti vendrá, Jesús; ni el mas leve rayo será mío.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Serás Tú el que iluminarás a otros por mi medio.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Sugiéreme la alabanza que mas te agrada, iluminando otros a mi alrededor.</a:t>
            </a:r>
          </a:p>
          <a:p>
            <a:pPr algn="ctr"/>
            <a:r>
              <a:rPr lang="es-MX" dirty="0" smtClean="0">
                <a:latin typeface="Arial" pitchFamily="34" charset="0"/>
                <a:cs typeface="Arial" pitchFamily="34" charset="0"/>
              </a:rPr>
              <a:t>Que no te pregone con palabras sino con mi ejemplo,</a:t>
            </a:r>
          </a:p>
          <a:p>
            <a:pPr algn="ctr"/>
            <a:r>
              <a:rPr lang="es-MX" dirty="0">
                <a:latin typeface="Arial" pitchFamily="34" charset="0"/>
                <a:cs typeface="Arial" pitchFamily="34" charset="0"/>
              </a:rPr>
              <a:t>c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on el influjo de lo que yo lleve a cabo, con el destello</a:t>
            </a:r>
          </a:p>
          <a:p>
            <a:pPr algn="ctr"/>
            <a:r>
              <a:rPr lang="es-MX" dirty="0">
                <a:latin typeface="Arial" pitchFamily="34" charset="0"/>
                <a:cs typeface="Arial" pitchFamily="34" charset="0"/>
              </a:rPr>
              <a:t>v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isible del amor que mi corazón saca de ti.</a:t>
            </a:r>
          </a:p>
          <a:p>
            <a:pPr algn="ctr"/>
            <a:r>
              <a:rPr lang="es-MX" sz="2000" b="1" dirty="0" smtClean="0">
                <a:latin typeface="Arial" pitchFamily="34" charset="0"/>
                <a:cs typeface="Arial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337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2955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99" y="5227604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-15589" y="676549"/>
            <a:ext cx="47287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Quiero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seguirte, Señor, en medio de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este mundo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quiero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seguirte en medio de tantas dificultades,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medio de tanta gente que, sin saberlo,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está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hambrienta y necesitada de algo que la llene de verdad.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Quiero seguirte, Señor, porque se que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me necesitas para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crear un mundo en donde reine cada vez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mas la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justicia y la paz; un mundo donde todos se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puedan llamarse algún día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hermanos de verdad; un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mundo donde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todos te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reconozcan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se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acerquen de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nuevo a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ti;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mundo donde la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única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ley 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sea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amarnos como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tú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nos amaste.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Hoy, Señor, quiero renovar mi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opción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por ti.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Quiero decirte que sigues siendo importante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en mi vida, que te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necesito.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Quiero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decirte que sin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tí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e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staría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perdido y desorientado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Porque tu eres luz para mis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ojos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calor para mi alma.</a:t>
            </a:r>
          </a:p>
          <a:p>
            <a:pPr algn="ctr"/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735109" y="676549"/>
            <a:ext cx="44342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Sé, Señor, que tenerte en el centro de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mi vida no es fácil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Que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las dificultades afloraran sin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yo buscarlas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Algunas veces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serán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los que me rodean que me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invitarán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a dejarte;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Otras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será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mi pereza, mi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comodidad,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mi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orgullo, mi «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yo»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A pesar de todo,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quiero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lanzarme al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vacío,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Quiero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apostar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por ti.</a:t>
            </a:r>
          </a:p>
          <a:p>
            <a:pPr algn="ctr"/>
            <a:r>
              <a:rPr lang="es-ES" sz="1600" dirty="0">
                <a:latin typeface="Arial" pitchFamily="34" charset="0"/>
                <a:cs typeface="Arial" pitchFamily="34" charset="0"/>
              </a:rPr>
              <a:t>Porque se que solo quien apuesta en esta vida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es capaz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de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ganar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algo; porque se que seguirte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es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hacer un ejercicio de confianza total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yo estoy dispuesto a realizarlo,</a:t>
            </a:r>
          </a:p>
          <a:p>
            <a:pPr algn="ctr"/>
            <a:r>
              <a:rPr lang="es-ES" sz="1600" dirty="0" smtClean="0">
                <a:latin typeface="Arial" pitchFamily="34" charset="0"/>
                <a:cs typeface="Arial" pitchFamily="34" charset="0"/>
              </a:rPr>
              <a:t>porque </a:t>
            </a:r>
            <a:r>
              <a:rPr lang="es-ES" sz="1600" dirty="0">
                <a:latin typeface="Arial" pitchFamily="34" charset="0"/>
                <a:cs typeface="Arial" pitchFamily="34" charset="0"/>
              </a:rPr>
              <a:t>tu no me vas a 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defraudar.</a:t>
            </a: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b="1" dirty="0" smtClean="0">
                <a:latin typeface="Arial" pitchFamily="34" charset="0"/>
                <a:cs typeface="Arial" pitchFamily="34" charset="0"/>
              </a:rPr>
              <a:t>Amen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56767" y="16618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>
                <a:latin typeface="Brush Script MT" pitchFamily="66" charset="0"/>
              </a:rPr>
              <a:t>Quiero seguirte</a:t>
            </a:r>
            <a:endParaRPr lang="es-MX" sz="3200" dirty="0">
              <a:latin typeface="Brus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9" y="2955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49" y="365125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65125"/>
            <a:ext cx="4346575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34" y="680810"/>
            <a:ext cx="62484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387" y="397441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34" y="2544981"/>
            <a:ext cx="32004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8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43" y="72025"/>
            <a:ext cx="55483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2" y="1212893"/>
            <a:ext cx="9040729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08" y="2700380"/>
            <a:ext cx="4664075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19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53" y="176256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21" y="-99166"/>
            <a:ext cx="35845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4723"/>
            <a:ext cx="71993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02" y="1969293"/>
            <a:ext cx="974725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6" y="5029374"/>
            <a:ext cx="8651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30" y="1620836"/>
            <a:ext cx="871537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82" y="3744784"/>
            <a:ext cx="8651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252" y="4336127"/>
            <a:ext cx="86518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772" y="626321"/>
            <a:ext cx="3414713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6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679" y="5422378"/>
            <a:ext cx="78105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4" y="473033"/>
            <a:ext cx="1586670" cy="326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93" y="1603540"/>
            <a:ext cx="1599496" cy="463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95" y="473033"/>
            <a:ext cx="1596819" cy="42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71" y="2051550"/>
            <a:ext cx="1620147" cy="418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92" y="604867"/>
            <a:ext cx="1606540" cy="381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1017</Words>
  <Application>Microsoft Office PowerPoint</Application>
  <PresentationFormat>Presentación en pantalla (4:3)</PresentationFormat>
  <Paragraphs>114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Office Theme</vt:lpstr>
      <vt:lpstr>Movimiento Familiar Cristiano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86904}</cp:lastModifiedBy>
  <cp:revision>35</cp:revision>
  <dcterms:created xsi:type="dcterms:W3CDTF">2019-08-30T21:38:12Z</dcterms:created>
  <dcterms:modified xsi:type="dcterms:W3CDTF">2019-10-09T23:47:13Z</dcterms:modified>
</cp:coreProperties>
</file>